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DE953-F826-46FB-AB30-FB305F65A60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25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2BA0-B032-40FA-80D1-AEA31F8CC0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0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7978-D048-49C2-8B64-AB897246ED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3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3BACF-8CC6-465D-A0C5-4BEEF64A8D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0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E541-98DA-4296-9679-871A5DCA1A1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53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8B11-07C1-4C75-B881-892518B271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17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0DAFD-D154-46B8-8885-78C121CB34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67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2B6EC-62BB-4F2A-B0B5-062B691925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2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59F7-87F0-4FC9-9906-3252EEDE73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62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24358-6DB8-46F6-A342-AE2079DD99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90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4146A-751F-4796-A642-2C18135F9D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40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4467-F06A-4C1E-A6F9-FBBBF0B49A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0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E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930EDE-A54E-441F-8F64-31488E3E159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0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audio" Target="file:///D:\&#1056;&#1042;&#1053;\&#1059;&#1088;&#1086;&#1082;&#1080;\&#1054;&#1041;&#1046;%2010-11\&#1055;&#1088;&#1077;&#1079;&#1077;&#1085;&#1090;&#1072;&#1094;&#1080;&#1080;%20&#1082;%20&#1091;&#1088;&#1086;&#1082;&#1072;&#1084;\11_13%20&#1054;&#1073;&#1103;&#1079;&#1072;&#1090;&#1077;&#1083;&#1100;&#1085;&#1072;&#1103;%20&#1087;&#1086;&#1076;&#1075;&#1086;&#1090;&#1086;&#1074;&#1082;&#1072;%20&#1075;&#1088;&#1072;&#1078;&#1076;&#1072;&#1085;%20&#1082;%20&#1074;&#1086;&#1077;&#1085;&#1085;&#1086;&#1081;%20&#1089;&#1083;&#1091;&#1078;&#1073;&#1077;\4%20&#1053;&#1086;&#1088;&#1084;&#1072;&#1090;&#1080;&#1074;&#1099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610600" cy="1204913"/>
          </a:xfrm>
          <a:prstGeom prst="rect">
            <a:avLst/>
          </a:prstGeom>
          <a:solidFill>
            <a:srgbClr val="008000"/>
          </a:solidFill>
          <a:ln w="38100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Нормативы по физической подготовке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молодого пополнения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245" name="4 Нормативы.mp3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6096000"/>
            <a:ext cx="304800" cy="304800"/>
          </a:xfrm>
        </p:spPr>
      </p:pic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0" y="175260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400">
                <a:solidFill>
                  <a:srgbClr val="FFFFFF"/>
                </a:solidFill>
              </a:rPr>
              <a:t>Уровень физической подготовленности включает обычно проверку таких показателей, как бег на 100 м и 3000 м, подтягивание на перекладине, плавание. </a:t>
            </a:r>
          </a:p>
        </p:txBody>
      </p:sp>
      <p:sp>
        <p:nvSpPr>
          <p:cNvPr id="7173" name="Text Box 69"/>
          <p:cNvSpPr txBox="1">
            <a:spLocks noChangeArrowheads="1"/>
          </p:cNvSpPr>
          <p:nvPr/>
        </p:nvSpPr>
        <p:spPr bwMode="auto">
          <a:xfrm>
            <a:off x="457200" y="55626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400">
                <a:solidFill>
                  <a:srgbClr val="FFFFFF"/>
                </a:solidFill>
              </a:rPr>
              <a:t>Для тех, кто не умеет плавать, плавание может быть заменено другим видом.</a:t>
            </a:r>
            <a:endParaRPr lang="ru-RU" altLang="ru-RU" sz="2400">
              <a:solidFill>
                <a:srgbClr val="000000"/>
              </a:solidFill>
            </a:endParaRPr>
          </a:p>
        </p:txBody>
      </p:sp>
      <p:graphicFrame>
        <p:nvGraphicFramePr>
          <p:cNvPr id="8355" name="Group 163"/>
          <p:cNvGraphicFramePr>
            <a:graphicFrameLocks noGrp="1"/>
          </p:cNvGraphicFramePr>
          <p:nvPr>
            <p:ph sz="half" idx="1"/>
          </p:nvPr>
        </p:nvGraphicFramePr>
        <p:xfrm>
          <a:off x="990600" y="3124200"/>
          <a:ext cx="7543800" cy="2152719"/>
        </p:xfrm>
        <a:graphic>
          <a:graphicData uri="http://schemas.openxmlformats.org/drawingml/2006/table">
            <a:tbl>
              <a:tblPr/>
              <a:tblGrid>
                <a:gridCol w="3771900"/>
                <a:gridCol w="3771900"/>
              </a:tblGrid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Бег на 100 м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13,6 - 14,8 секунд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Кросс на 3000 м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12,00 - 13,30 минут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Подтягивание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11 - 7 раз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</a:tr>
              <a:tr h="59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Плавание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50 - 100 метров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017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67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6" fill="hold"/>
                                        <p:tgtEl>
                                          <p:spTgt spid="8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4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Экран (4:3)</PresentationFormat>
  <Paragraphs>13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Долженков</dc:creator>
  <cp:lastModifiedBy>RePack by Diakov</cp:lastModifiedBy>
  <cp:revision>1</cp:revision>
  <dcterms:created xsi:type="dcterms:W3CDTF">2015-04-29T08:18:51Z</dcterms:created>
  <dcterms:modified xsi:type="dcterms:W3CDTF">2015-04-29T08:19:15Z</dcterms:modified>
</cp:coreProperties>
</file>